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9" r:id="rId5"/>
    <p:sldId id="277" r:id="rId6"/>
    <p:sldId id="298" r:id="rId7"/>
    <p:sldId id="299" r:id="rId8"/>
    <p:sldId id="301" r:id="rId9"/>
    <p:sldId id="308" r:id="rId10"/>
    <p:sldId id="302" r:id="rId11"/>
    <p:sldId id="303" r:id="rId12"/>
    <p:sldId id="306" r:id="rId13"/>
    <p:sldId id="307" r:id="rId14"/>
    <p:sldId id="300" r:id="rId15"/>
    <p:sldId id="289" r:id="rId16"/>
    <p:sldId id="294" r:id="rId17"/>
    <p:sldId id="292" r:id="rId18"/>
    <p:sldId id="293" r:id="rId19"/>
    <p:sldId id="295" r:id="rId20"/>
    <p:sldId id="304" r:id="rId21"/>
    <p:sldId id="305" r:id="rId22"/>
    <p:sldId id="291" r:id="rId23"/>
    <p:sldId id="309" r:id="rId24"/>
    <p:sldId id="310" r:id="rId25"/>
    <p:sldId id="287" r:id="rId26"/>
    <p:sldId id="283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C87"/>
    <a:srgbClr val="C0167A"/>
    <a:srgbClr val="706259"/>
    <a:srgbClr val="71286F"/>
    <a:srgbClr val="66296F"/>
    <a:srgbClr val="4B285F"/>
    <a:srgbClr val="8D0C64"/>
    <a:srgbClr val="EC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E4B94-6BF7-4B7C-8979-425A302C2D97}" v="15" dt="2020-01-08T16:34:54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193" autoAdjust="0"/>
  </p:normalViewPr>
  <p:slideViewPr>
    <p:cSldViewPr snapToGrid="0" snapToObjects="1">
      <p:cViewPr varScale="1">
        <p:scale>
          <a:sx n="136" d="100"/>
          <a:sy n="136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co, Lucas" userId="2b840e4c-82a1-4929-a31c-d1ac93dce3f9" providerId="ADAL" clId="{25D014CC-6CB6-4D0F-93B0-F468055165A8}"/>
    <pc:docChg chg="undo redo custSel addSld delSld modSld sldOrd">
      <pc:chgData name="Finco, Lucas" userId="2b840e4c-82a1-4929-a31c-d1ac93dce3f9" providerId="ADAL" clId="{25D014CC-6CB6-4D0F-93B0-F468055165A8}" dt="2019-12-20T22:24:16.123" v="630"/>
      <pc:docMkLst>
        <pc:docMk/>
      </pc:docMkLst>
      <pc:sldChg chg="del">
        <pc:chgData name="Finco, Lucas" userId="2b840e4c-82a1-4929-a31c-d1ac93dce3f9" providerId="ADAL" clId="{25D014CC-6CB6-4D0F-93B0-F468055165A8}" dt="2019-12-18T19:36:35.451" v="371" actId="47"/>
        <pc:sldMkLst>
          <pc:docMk/>
          <pc:sldMk cId="303187628" sldId="279"/>
        </pc:sldMkLst>
      </pc:sldChg>
      <pc:sldChg chg="modSp">
        <pc:chgData name="Finco, Lucas" userId="2b840e4c-82a1-4929-a31c-d1ac93dce3f9" providerId="ADAL" clId="{25D014CC-6CB6-4D0F-93B0-F468055165A8}" dt="2019-12-18T20:27:46.157" v="573" actId="20577"/>
        <pc:sldMkLst>
          <pc:docMk/>
          <pc:sldMk cId="2880255874" sldId="289"/>
        </pc:sldMkLst>
        <pc:spChg chg="mod">
          <ac:chgData name="Finco, Lucas" userId="2b840e4c-82a1-4929-a31c-d1ac93dce3f9" providerId="ADAL" clId="{25D014CC-6CB6-4D0F-93B0-F468055165A8}" dt="2019-12-18T20:27:25.301" v="560" actId="6549"/>
          <ac:spMkLst>
            <pc:docMk/>
            <pc:sldMk cId="2880255874" sldId="289"/>
            <ac:spMk id="3" creationId="{DD6FA4F3-AE7A-D843-B343-DC9B83EB8B61}"/>
          </ac:spMkLst>
        </pc:spChg>
        <pc:graphicFrameChg chg="modGraphic">
          <ac:chgData name="Finco, Lucas" userId="2b840e4c-82a1-4929-a31c-d1ac93dce3f9" providerId="ADAL" clId="{25D014CC-6CB6-4D0F-93B0-F468055165A8}" dt="2019-12-18T20:27:46.157" v="573" actId="20577"/>
          <ac:graphicFrameMkLst>
            <pc:docMk/>
            <pc:sldMk cId="2880255874" sldId="289"/>
            <ac:graphicFrameMk id="4" creationId="{00000000-0000-0000-0000-000000000000}"/>
          </ac:graphicFrameMkLst>
        </pc:graphicFrameChg>
      </pc:sldChg>
      <pc:sldChg chg="modSp">
        <pc:chgData name="Finco, Lucas" userId="2b840e4c-82a1-4929-a31c-d1ac93dce3f9" providerId="ADAL" clId="{25D014CC-6CB6-4D0F-93B0-F468055165A8}" dt="2019-12-18T20:28:11.871" v="576" actId="20577"/>
        <pc:sldMkLst>
          <pc:docMk/>
          <pc:sldMk cId="368021001" sldId="292"/>
        </pc:sldMkLst>
        <pc:spChg chg="mod">
          <ac:chgData name="Finco, Lucas" userId="2b840e4c-82a1-4929-a31c-d1ac93dce3f9" providerId="ADAL" clId="{25D014CC-6CB6-4D0F-93B0-F468055165A8}" dt="2019-12-18T19:34:01.965" v="329" actId="20577"/>
          <ac:spMkLst>
            <pc:docMk/>
            <pc:sldMk cId="368021001" sldId="292"/>
            <ac:spMk id="3" creationId="{DD6FA4F3-AE7A-D843-B343-DC9B83EB8B61}"/>
          </ac:spMkLst>
        </pc:spChg>
        <pc:graphicFrameChg chg="modGraphic">
          <ac:chgData name="Finco, Lucas" userId="2b840e4c-82a1-4929-a31c-d1ac93dce3f9" providerId="ADAL" clId="{25D014CC-6CB6-4D0F-93B0-F468055165A8}" dt="2019-12-18T20:28:11.871" v="576" actId="20577"/>
          <ac:graphicFrameMkLst>
            <pc:docMk/>
            <pc:sldMk cId="368021001" sldId="292"/>
            <ac:graphicFrameMk id="4" creationId="{00000000-0000-0000-0000-000000000000}"/>
          </ac:graphicFrameMkLst>
        </pc:graphicFrameChg>
      </pc:sldChg>
      <pc:sldChg chg="modSp">
        <pc:chgData name="Finco, Lucas" userId="2b840e4c-82a1-4929-a31c-d1ac93dce3f9" providerId="ADAL" clId="{25D014CC-6CB6-4D0F-93B0-F468055165A8}" dt="2019-12-18T20:28:31.457" v="587" actId="20577"/>
        <pc:sldMkLst>
          <pc:docMk/>
          <pc:sldMk cId="4081248056" sldId="293"/>
        </pc:sldMkLst>
        <pc:spChg chg="mod">
          <ac:chgData name="Finco, Lucas" userId="2b840e4c-82a1-4929-a31c-d1ac93dce3f9" providerId="ADAL" clId="{25D014CC-6CB6-4D0F-93B0-F468055165A8}" dt="2019-12-18T19:35:19.420" v="361" actId="27636"/>
          <ac:spMkLst>
            <pc:docMk/>
            <pc:sldMk cId="4081248056" sldId="293"/>
            <ac:spMk id="3" creationId="{DD6FA4F3-AE7A-D843-B343-DC9B83EB8B61}"/>
          </ac:spMkLst>
        </pc:spChg>
        <pc:graphicFrameChg chg="modGraphic">
          <ac:chgData name="Finco, Lucas" userId="2b840e4c-82a1-4929-a31c-d1ac93dce3f9" providerId="ADAL" clId="{25D014CC-6CB6-4D0F-93B0-F468055165A8}" dt="2019-12-18T20:28:31.457" v="587" actId="20577"/>
          <ac:graphicFrameMkLst>
            <pc:docMk/>
            <pc:sldMk cId="4081248056" sldId="293"/>
            <ac:graphicFrameMk id="4" creationId="{00000000-0000-0000-0000-000000000000}"/>
          </ac:graphicFrameMkLst>
        </pc:graphicFrameChg>
      </pc:sldChg>
      <pc:sldChg chg="modSp ord">
        <pc:chgData name="Finco, Lucas" userId="2b840e4c-82a1-4929-a31c-d1ac93dce3f9" providerId="ADAL" clId="{25D014CC-6CB6-4D0F-93B0-F468055165A8}" dt="2019-12-18T20:26:53.984" v="460" actId="6549"/>
        <pc:sldMkLst>
          <pc:docMk/>
          <pc:sldMk cId="3617030309" sldId="294"/>
        </pc:sldMkLst>
        <pc:spChg chg="mod">
          <ac:chgData name="Finco, Lucas" userId="2b840e4c-82a1-4929-a31c-d1ac93dce3f9" providerId="ADAL" clId="{25D014CC-6CB6-4D0F-93B0-F468055165A8}" dt="2019-12-18T20:26:53.984" v="460" actId="6549"/>
          <ac:spMkLst>
            <pc:docMk/>
            <pc:sldMk cId="3617030309" sldId="294"/>
            <ac:spMk id="3" creationId="{DD6FA4F3-AE7A-D843-B343-DC9B83EB8B61}"/>
          </ac:spMkLst>
        </pc:spChg>
        <pc:graphicFrameChg chg="modGraphic">
          <ac:chgData name="Finco, Lucas" userId="2b840e4c-82a1-4929-a31c-d1ac93dce3f9" providerId="ADAL" clId="{25D014CC-6CB6-4D0F-93B0-F468055165A8}" dt="2019-12-18T20:25:02.066" v="379" actId="20577"/>
          <ac:graphicFrameMkLst>
            <pc:docMk/>
            <pc:sldMk cId="3617030309" sldId="294"/>
            <ac:graphicFrameMk id="4" creationId="{00000000-0000-0000-0000-000000000000}"/>
          </ac:graphicFrameMkLst>
        </pc:graphicFrameChg>
      </pc:sldChg>
      <pc:sldChg chg="modSp">
        <pc:chgData name="Finco, Lucas" userId="2b840e4c-82a1-4929-a31c-d1ac93dce3f9" providerId="ADAL" clId="{25D014CC-6CB6-4D0F-93B0-F468055165A8}" dt="2019-12-18T20:28:51.324" v="599" actId="20577"/>
        <pc:sldMkLst>
          <pc:docMk/>
          <pc:sldMk cId="568405840" sldId="295"/>
        </pc:sldMkLst>
        <pc:graphicFrameChg chg="modGraphic">
          <ac:chgData name="Finco, Lucas" userId="2b840e4c-82a1-4929-a31c-d1ac93dce3f9" providerId="ADAL" clId="{25D014CC-6CB6-4D0F-93B0-F468055165A8}" dt="2019-12-18T20:28:51.324" v="599" actId="20577"/>
          <ac:graphicFrameMkLst>
            <pc:docMk/>
            <pc:sldMk cId="568405840" sldId="295"/>
            <ac:graphicFrameMk id="4" creationId="{00000000-0000-0000-0000-000000000000}"/>
          </ac:graphicFrameMkLst>
        </pc:graphicFrameChg>
      </pc:sldChg>
      <pc:sldChg chg="del">
        <pc:chgData name="Finco, Lucas" userId="2b840e4c-82a1-4929-a31c-d1ac93dce3f9" providerId="ADAL" clId="{25D014CC-6CB6-4D0F-93B0-F468055165A8}" dt="2019-12-18T19:36:35.451" v="371" actId="47"/>
        <pc:sldMkLst>
          <pc:docMk/>
          <pc:sldMk cId="2569470444" sldId="296"/>
        </pc:sldMkLst>
      </pc:sldChg>
      <pc:sldChg chg="del">
        <pc:chgData name="Finco, Lucas" userId="2b840e4c-82a1-4929-a31c-d1ac93dce3f9" providerId="ADAL" clId="{25D014CC-6CB6-4D0F-93B0-F468055165A8}" dt="2019-12-18T19:36:35.451" v="371" actId="47"/>
        <pc:sldMkLst>
          <pc:docMk/>
          <pc:sldMk cId="1275103603" sldId="297"/>
        </pc:sldMkLst>
      </pc:sldChg>
      <pc:sldChg chg="add">
        <pc:chgData name="Finco, Lucas" userId="2b840e4c-82a1-4929-a31c-d1ac93dce3f9" providerId="ADAL" clId="{25D014CC-6CB6-4D0F-93B0-F468055165A8}" dt="2019-12-09T19:44:09.529" v="0"/>
        <pc:sldMkLst>
          <pc:docMk/>
          <pc:sldMk cId="1414722433" sldId="298"/>
        </pc:sldMkLst>
      </pc:sldChg>
      <pc:sldChg chg="addSp modSp add">
        <pc:chgData name="Finco, Lucas" userId="2b840e4c-82a1-4929-a31c-d1ac93dce3f9" providerId="ADAL" clId="{25D014CC-6CB6-4D0F-93B0-F468055165A8}" dt="2019-12-09T20:03:00.538" v="2"/>
        <pc:sldMkLst>
          <pc:docMk/>
          <pc:sldMk cId="1689458197" sldId="299"/>
        </pc:sldMkLst>
        <pc:picChg chg="add mod">
          <ac:chgData name="Finco, Lucas" userId="2b840e4c-82a1-4929-a31c-d1ac93dce3f9" providerId="ADAL" clId="{25D014CC-6CB6-4D0F-93B0-F468055165A8}" dt="2019-12-09T20:03:00.538" v="2"/>
          <ac:picMkLst>
            <pc:docMk/>
            <pc:sldMk cId="1689458197" sldId="299"/>
            <ac:picMk id="5" creationId="{E3456820-0387-47C2-9743-58F972F5DF3C}"/>
          </ac:picMkLst>
        </pc:picChg>
        <pc:picChg chg="add mod">
          <ac:chgData name="Finco, Lucas" userId="2b840e4c-82a1-4929-a31c-d1ac93dce3f9" providerId="ADAL" clId="{25D014CC-6CB6-4D0F-93B0-F468055165A8}" dt="2019-12-09T20:03:00.538" v="2"/>
          <ac:picMkLst>
            <pc:docMk/>
            <pc:sldMk cId="1689458197" sldId="299"/>
            <ac:picMk id="7" creationId="{2732905D-F210-4349-9905-1085C8DEF3B8}"/>
          </ac:picMkLst>
        </pc:picChg>
        <pc:picChg chg="add mod">
          <ac:chgData name="Finco, Lucas" userId="2b840e4c-82a1-4929-a31c-d1ac93dce3f9" providerId="ADAL" clId="{25D014CC-6CB6-4D0F-93B0-F468055165A8}" dt="2019-12-09T20:03:00.538" v="2"/>
          <ac:picMkLst>
            <pc:docMk/>
            <pc:sldMk cId="1689458197" sldId="299"/>
            <ac:picMk id="9" creationId="{62D9BEAE-DFBB-4846-921D-26099864CEBC}"/>
          </ac:picMkLst>
        </pc:picChg>
      </pc:sldChg>
      <pc:sldChg chg="addSp modSp add ord">
        <pc:chgData name="Finco, Lucas" userId="2b840e4c-82a1-4929-a31c-d1ac93dce3f9" providerId="ADAL" clId="{25D014CC-6CB6-4D0F-93B0-F468055165A8}" dt="2019-12-12T15:29:11.409" v="12"/>
        <pc:sldMkLst>
          <pc:docMk/>
          <pc:sldMk cId="2480325844" sldId="300"/>
        </pc:sldMkLst>
        <pc:picChg chg="add mod">
          <ac:chgData name="Finco, Lucas" userId="2b840e4c-82a1-4929-a31c-d1ac93dce3f9" providerId="ADAL" clId="{25D014CC-6CB6-4D0F-93B0-F468055165A8}" dt="2019-12-09T20:09:03.120" v="4"/>
          <ac:picMkLst>
            <pc:docMk/>
            <pc:sldMk cId="2480325844" sldId="300"/>
            <ac:picMk id="6" creationId="{6B53396A-9259-41A4-B126-B8EA54675715}"/>
          </ac:picMkLst>
        </pc:picChg>
      </pc:sldChg>
      <pc:sldChg chg="addSp modSp add">
        <pc:chgData name="Finco, Lucas" userId="2b840e4c-82a1-4929-a31c-d1ac93dce3f9" providerId="ADAL" clId="{25D014CC-6CB6-4D0F-93B0-F468055165A8}" dt="2019-12-10T18:53:28.888" v="9"/>
        <pc:sldMkLst>
          <pc:docMk/>
          <pc:sldMk cId="2202328289" sldId="301"/>
        </pc:sldMkLst>
        <pc:picChg chg="add mod">
          <ac:chgData name="Finco, Lucas" userId="2b840e4c-82a1-4929-a31c-d1ac93dce3f9" providerId="ADAL" clId="{25D014CC-6CB6-4D0F-93B0-F468055165A8}" dt="2019-12-10T18:53:28.888" v="9"/>
          <ac:picMkLst>
            <pc:docMk/>
            <pc:sldMk cId="2202328289" sldId="301"/>
            <ac:picMk id="6" creationId="{11E6AA47-23C7-48CC-AEE7-2D7B0FE0DB66}"/>
          </ac:picMkLst>
        </pc:picChg>
        <pc:picChg chg="add mod">
          <ac:chgData name="Finco, Lucas" userId="2b840e4c-82a1-4929-a31c-d1ac93dce3f9" providerId="ADAL" clId="{25D014CC-6CB6-4D0F-93B0-F468055165A8}" dt="2019-12-10T18:53:28.888" v="9"/>
          <ac:picMkLst>
            <pc:docMk/>
            <pc:sldMk cId="2202328289" sldId="301"/>
            <ac:picMk id="10" creationId="{2693BBE9-B3F7-4DB3-BC10-87630F265493}"/>
          </ac:picMkLst>
        </pc:picChg>
        <pc:picChg chg="add mod">
          <ac:chgData name="Finco, Lucas" userId="2b840e4c-82a1-4929-a31c-d1ac93dce3f9" providerId="ADAL" clId="{25D014CC-6CB6-4D0F-93B0-F468055165A8}" dt="2019-12-10T18:53:28.888" v="9"/>
          <ac:picMkLst>
            <pc:docMk/>
            <pc:sldMk cId="2202328289" sldId="301"/>
            <ac:picMk id="12" creationId="{58ABC17D-E625-4B51-84D5-3A52834FC42F}"/>
          </ac:picMkLst>
        </pc:picChg>
      </pc:sldChg>
      <pc:sldChg chg="add">
        <pc:chgData name="Finco, Lucas" userId="2b840e4c-82a1-4929-a31c-d1ac93dce3f9" providerId="ADAL" clId="{25D014CC-6CB6-4D0F-93B0-F468055165A8}" dt="2019-12-10T15:11:37.012" v="6"/>
        <pc:sldMkLst>
          <pc:docMk/>
          <pc:sldMk cId="1641622613" sldId="302"/>
        </pc:sldMkLst>
      </pc:sldChg>
      <pc:sldChg chg="addSp modSp add ord">
        <pc:chgData name="Finco, Lucas" userId="2b840e4c-82a1-4929-a31c-d1ac93dce3f9" providerId="ADAL" clId="{25D014CC-6CB6-4D0F-93B0-F468055165A8}" dt="2019-12-20T22:24:16.123" v="630"/>
        <pc:sldMkLst>
          <pc:docMk/>
          <pc:sldMk cId="1785559974" sldId="303"/>
        </pc:sldMkLst>
        <pc:picChg chg="add">
          <ac:chgData name="Finco, Lucas" userId="2b840e4c-82a1-4929-a31c-d1ac93dce3f9" providerId="ADAL" clId="{25D014CC-6CB6-4D0F-93B0-F468055165A8}" dt="2019-12-20T22:21:30.670" v="628"/>
          <ac:picMkLst>
            <pc:docMk/>
            <pc:sldMk cId="1785559974" sldId="303"/>
            <ac:picMk id="4" creationId="{479E864E-90EC-4509-B927-AD0CACCEF868}"/>
          </ac:picMkLst>
        </pc:picChg>
        <pc:picChg chg="add">
          <ac:chgData name="Finco, Lucas" userId="2b840e4c-82a1-4929-a31c-d1ac93dce3f9" providerId="ADAL" clId="{25D014CC-6CB6-4D0F-93B0-F468055165A8}" dt="2019-12-20T22:22:46.631" v="629"/>
          <ac:picMkLst>
            <pc:docMk/>
            <pc:sldMk cId="1785559974" sldId="303"/>
            <ac:picMk id="5" creationId="{97289E4B-EB6D-4249-B590-ABB5B6DCE1F2}"/>
          </ac:picMkLst>
        </pc:picChg>
        <pc:picChg chg="add mod">
          <ac:chgData name="Finco, Lucas" userId="2b840e4c-82a1-4929-a31c-d1ac93dce3f9" providerId="ADAL" clId="{25D014CC-6CB6-4D0F-93B0-F468055165A8}" dt="2019-12-12T15:03:27.314" v="10"/>
          <ac:picMkLst>
            <pc:docMk/>
            <pc:sldMk cId="1785559974" sldId="303"/>
            <ac:picMk id="6" creationId="{4226F996-781F-49D6-B3E9-1A3B30E7B023}"/>
          </ac:picMkLst>
        </pc:picChg>
        <pc:picChg chg="add">
          <ac:chgData name="Finco, Lucas" userId="2b840e4c-82a1-4929-a31c-d1ac93dce3f9" providerId="ADAL" clId="{25D014CC-6CB6-4D0F-93B0-F468055165A8}" dt="2019-12-20T22:24:16.123" v="630"/>
          <ac:picMkLst>
            <pc:docMk/>
            <pc:sldMk cId="1785559974" sldId="303"/>
            <ac:picMk id="7" creationId="{EDBEC18F-CE13-4085-B2D4-7FE56E2D0424}"/>
          </ac:picMkLst>
        </pc:picChg>
        <pc:picChg chg="add mod">
          <ac:chgData name="Finco, Lucas" userId="2b840e4c-82a1-4929-a31c-d1ac93dce3f9" providerId="ADAL" clId="{25D014CC-6CB6-4D0F-93B0-F468055165A8}" dt="2019-12-12T15:03:27.314" v="10"/>
          <ac:picMkLst>
            <pc:docMk/>
            <pc:sldMk cId="1785559974" sldId="303"/>
            <ac:picMk id="10" creationId="{3AC987DB-9D6B-4CE8-A0CF-2DAAD209ECC7}"/>
          </ac:picMkLst>
        </pc:picChg>
        <pc:picChg chg="add mod">
          <ac:chgData name="Finco, Lucas" userId="2b840e4c-82a1-4929-a31c-d1ac93dce3f9" providerId="ADAL" clId="{25D014CC-6CB6-4D0F-93B0-F468055165A8}" dt="2019-12-12T15:03:27.314" v="10"/>
          <ac:picMkLst>
            <pc:docMk/>
            <pc:sldMk cId="1785559974" sldId="303"/>
            <ac:picMk id="12" creationId="{0E2CE005-FF6A-4154-B83A-76A21C29778F}"/>
          </ac:picMkLst>
        </pc:picChg>
      </pc:sldChg>
      <pc:sldChg chg="addSp delSp modSp add ord modNotesTx">
        <pc:chgData name="Finco, Lucas" userId="2b840e4c-82a1-4929-a31c-d1ac93dce3f9" providerId="ADAL" clId="{25D014CC-6CB6-4D0F-93B0-F468055165A8}" dt="2019-12-18T21:56:33.272" v="618" actId="5793"/>
        <pc:sldMkLst>
          <pc:docMk/>
          <pc:sldMk cId="265118549" sldId="304"/>
        </pc:sldMkLst>
        <pc:spChg chg="mod">
          <ac:chgData name="Finco, Lucas" userId="2b840e4c-82a1-4929-a31c-d1ac93dce3f9" providerId="ADAL" clId="{25D014CC-6CB6-4D0F-93B0-F468055165A8}" dt="2019-12-18T16:37:19.402" v="44" actId="20577"/>
          <ac:spMkLst>
            <pc:docMk/>
            <pc:sldMk cId="265118549" sldId="304"/>
            <ac:spMk id="2" creationId="{01177827-F86E-48A5-AD67-2F89B151B3C8}"/>
          </ac:spMkLst>
        </pc:spChg>
        <pc:spChg chg="del">
          <ac:chgData name="Finco, Lucas" userId="2b840e4c-82a1-4929-a31c-d1ac93dce3f9" providerId="ADAL" clId="{25D014CC-6CB6-4D0F-93B0-F468055165A8}" dt="2019-12-18T16:34:28.461" v="29"/>
          <ac:spMkLst>
            <pc:docMk/>
            <pc:sldMk cId="265118549" sldId="304"/>
            <ac:spMk id="3" creationId="{3F094809-67E8-4DDA-814C-DDD8BEF04B61}"/>
          </ac:spMkLst>
        </pc:spChg>
        <pc:picChg chg="add mod ord">
          <ac:chgData name="Finco, Lucas" userId="2b840e4c-82a1-4929-a31c-d1ac93dce3f9" providerId="ADAL" clId="{25D014CC-6CB6-4D0F-93B0-F468055165A8}" dt="2019-12-18T17:01:12.078" v="56" actId="1036"/>
          <ac:picMkLst>
            <pc:docMk/>
            <pc:sldMk cId="265118549" sldId="304"/>
            <ac:picMk id="4" creationId="{4064D6EA-FC7E-4608-B69F-D47DAC4E4216}"/>
          </ac:picMkLst>
        </pc:picChg>
      </pc:sldChg>
      <pc:sldChg chg="addSp delSp modSp add">
        <pc:chgData name="Finco, Lucas" userId="2b840e4c-82a1-4929-a31c-d1ac93dce3f9" providerId="ADAL" clId="{25D014CC-6CB6-4D0F-93B0-F468055165A8}" dt="2019-12-20T19:34:21.566" v="627"/>
        <pc:sldMkLst>
          <pc:docMk/>
          <pc:sldMk cId="2271732839" sldId="305"/>
        </pc:sldMkLst>
        <pc:spChg chg="add mod">
          <ac:chgData name="Finco, Lucas" userId="2b840e4c-82a1-4929-a31c-d1ac93dce3f9" providerId="ADAL" clId="{25D014CC-6CB6-4D0F-93B0-F468055165A8}" dt="2019-12-18T18:33:39.169" v="107" actId="478"/>
          <ac:spMkLst>
            <pc:docMk/>
            <pc:sldMk cId="2271732839" sldId="305"/>
            <ac:spMk id="5" creationId="{0848C821-4C69-4C15-80C7-4931E9B63668}"/>
          </ac:spMkLst>
        </pc:spChg>
        <pc:picChg chg="add">
          <ac:chgData name="Finco, Lucas" userId="2b840e4c-82a1-4929-a31c-d1ac93dce3f9" providerId="ADAL" clId="{25D014CC-6CB6-4D0F-93B0-F468055165A8}" dt="2019-12-20T19:34:21.566" v="627"/>
          <ac:picMkLst>
            <pc:docMk/>
            <pc:sldMk cId="2271732839" sldId="305"/>
            <ac:picMk id="3" creationId="{9A052958-F404-4E52-BB23-9F8E9AF13894}"/>
          </ac:picMkLst>
        </pc:picChg>
        <pc:picChg chg="del">
          <ac:chgData name="Finco, Lucas" userId="2b840e4c-82a1-4929-a31c-d1ac93dce3f9" providerId="ADAL" clId="{25D014CC-6CB6-4D0F-93B0-F468055165A8}" dt="2019-12-18T18:33:39.169" v="107" actId="478"/>
          <ac:picMkLst>
            <pc:docMk/>
            <pc:sldMk cId="2271732839" sldId="305"/>
            <ac:picMk id="4" creationId="{4064D6EA-FC7E-4608-B69F-D47DAC4E4216}"/>
          </ac:picMkLst>
        </pc:picChg>
      </pc:sldChg>
      <pc:sldChg chg="addSp modSp add">
        <pc:chgData name="Finco, Lucas" userId="2b840e4c-82a1-4929-a31c-d1ac93dce3f9" providerId="ADAL" clId="{25D014CC-6CB6-4D0F-93B0-F468055165A8}" dt="2019-12-19T21:38:00.856" v="623"/>
        <pc:sldMkLst>
          <pc:docMk/>
          <pc:sldMk cId="564747726" sldId="306"/>
        </pc:sldMkLst>
        <pc:spChg chg="mod">
          <ac:chgData name="Finco, Lucas" userId="2b840e4c-82a1-4929-a31c-d1ac93dce3f9" providerId="ADAL" clId="{25D014CC-6CB6-4D0F-93B0-F468055165A8}" dt="2019-12-19T19:49:28.711" v="621"/>
          <ac:spMkLst>
            <pc:docMk/>
            <pc:sldMk cId="564747726" sldId="306"/>
            <ac:spMk id="2" creationId="{7FBA19E8-4A72-0B4E-869E-9EEAFF29122A}"/>
          </ac:spMkLst>
        </pc:spChg>
        <pc:picChg chg="add">
          <ac:chgData name="Finco, Lucas" userId="2b840e4c-82a1-4929-a31c-d1ac93dce3f9" providerId="ADAL" clId="{25D014CC-6CB6-4D0F-93B0-F468055165A8}" dt="2019-12-19T21:37:25.354" v="622"/>
          <ac:picMkLst>
            <pc:docMk/>
            <pc:sldMk cId="564747726" sldId="306"/>
            <ac:picMk id="4" creationId="{2D1F65F0-0D9F-4B38-8AD3-9969DDA7D06F}"/>
          </ac:picMkLst>
        </pc:picChg>
        <pc:picChg chg="add">
          <ac:chgData name="Finco, Lucas" userId="2b840e4c-82a1-4929-a31c-d1ac93dce3f9" providerId="ADAL" clId="{25D014CC-6CB6-4D0F-93B0-F468055165A8}" dt="2019-12-19T21:38:00.856" v="623"/>
          <ac:picMkLst>
            <pc:docMk/>
            <pc:sldMk cId="564747726" sldId="306"/>
            <ac:picMk id="5" creationId="{68A39F8B-6182-4249-84CF-EE038E870FDB}"/>
          </ac:picMkLst>
        </pc:picChg>
      </pc:sldChg>
      <pc:sldChg chg="addSp add">
        <pc:chgData name="Finco, Lucas" userId="2b840e4c-82a1-4929-a31c-d1ac93dce3f9" providerId="ADAL" clId="{25D014CC-6CB6-4D0F-93B0-F468055165A8}" dt="2019-12-19T22:42:35.558" v="626"/>
        <pc:sldMkLst>
          <pc:docMk/>
          <pc:sldMk cId="1586324586" sldId="307"/>
        </pc:sldMkLst>
        <pc:picChg chg="add">
          <ac:chgData name="Finco, Lucas" userId="2b840e4c-82a1-4929-a31c-d1ac93dce3f9" providerId="ADAL" clId="{25D014CC-6CB6-4D0F-93B0-F468055165A8}" dt="2019-12-19T22:42:05.612" v="625"/>
          <ac:picMkLst>
            <pc:docMk/>
            <pc:sldMk cId="1586324586" sldId="307"/>
            <ac:picMk id="6" creationId="{655D7027-2D2B-4936-AC15-ADE6165E624E}"/>
          </ac:picMkLst>
        </pc:picChg>
        <pc:picChg chg="add">
          <ac:chgData name="Finco, Lucas" userId="2b840e4c-82a1-4929-a31c-d1ac93dce3f9" providerId="ADAL" clId="{25D014CC-6CB6-4D0F-93B0-F468055165A8}" dt="2019-12-19T22:42:35.558" v="626"/>
          <ac:picMkLst>
            <pc:docMk/>
            <pc:sldMk cId="1586324586" sldId="307"/>
            <ac:picMk id="7" creationId="{140AA324-0965-4C52-87CD-E3FFC7F5F92D}"/>
          </ac:picMkLst>
        </pc:picChg>
      </pc:sldChg>
    </pc:docChg>
  </pc:docChgLst>
  <pc:docChgLst>
    <pc:chgData name="Finco, Lucas" userId="2b840e4c-82a1-4929-a31c-d1ac93dce3f9" providerId="ADAL" clId="{B6BE4B94-6BF7-4B7C-8979-425A302C2D97}"/>
    <pc:docChg chg="custSel addSld delSld modSld sldOrd">
      <pc:chgData name="Finco, Lucas" userId="2b840e4c-82a1-4929-a31c-d1ac93dce3f9" providerId="ADAL" clId="{B6BE4B94-6BF7-4B7C-8979-425A302C2D97}" dt="2020-01-08T16:35:15.673" v="349" actId="14100"/>
      <pc:docMkLst>
        <pc:docMk/>
      </pc:docMkLst>
      <pc:sldChg chg="del">
        <pc:chgData name="Finco, Lucas" userId="2b840e4c-82a1-4929-a31c-d1ac93dce3f9" providerId="ADAL" clId="{B6BE4B94-6BF7-4B7C-8979-425A302C2D97}" dt="2020-01-07T21:53:16.906" v="333" actId="47"/>
        <pc:sldMkLst>
          <pc:docMk/>
          <pc:sldMk cId="4112790578" sldId="275"/>
        </pc:sldMkLst>
      </pc:sldChg>
      <pc:sldChg chg="del">
        <pc:chgData name="Finco, Lucas" userId="2b840e4c-82a1-4929-a31c-d1ac93dce3f9" providerId="ADAL" clId="{B6BE4B94-6BF7-4B7C-8979-425A302C2D97}" dt="2020-01-07T21:53:16.906" v="333" actId="47"/>
        <pc:sldMkLst>
          <pc:docMk/>
          <pc:sldMk cId="4242279546" sldId="276"/>
        </pc:sldMkLst>
      </pc:sldChg>
      <pc:sldChg chg="modSp">
        <pc:chgData name="Finco, Lucas" userId="2b840e4c-82a1-4929-a31c-d1ac93dce3f9" providerId="ADAL" clId="{B6BE4B94-6BF7-4B7C-8979-425A302C2D97}" dt="2020-01-07T15:40:57.429" v="233" actId="20577"/>
        <pc:sldMkLst>
          <pc:docMk/>
          <pc:sldMk cId="2983323472" sldId="277"/>
        </pc:sldMkLst>
        <pc:spChg chg="mod">
          <ac:chgData name="Finco, Lucas" userId="2b840e4c-82a1-4929-a31c-d1ac93dce3f9" providerId="ADAL" clId="{B6BE4B94-6BF7-4B7C-8979-425A302C2D97}" dt="2020-01-07T15:40:57.429" v="233" actId="20577"/>
          <ac:spMkLst>
            <pc:docMk/>
            <pc:sldMk cId="2983323472" sldId="277"/>
            <ac:spMk id="3" creationId="{DD6FA4F3-AE7A-D843-B343-DC9B83EB8B61}"/>
          </ac:spMkLst>
        </pc:spChg>
      </pc:sldChg>
      <pc:sldChg chg="delSp">
        <pc:chgData name="Finco, Lucas" userId="2b840e4c-82a1-4929-a31c-d1ac93dce3f9" providerId="ADAL" clId="{B6BE4B94-6BF7-4B7C-8979-425A302C2D97}" dt="2020-01-07T21:53:22.005" v="334" actId="478"/>
        <pc:sldMkLst>
          <pc:docMk/>
          <pc:sldMk cId="4034727014" sldId="283"/>
        </pc:sldMkLst>
        <pc:spChg chg="del">
          <ac:chgData name="Finco, Lucas" userId="2b840e4c-82a1-4929-a31c-d1ac93dce3f9" providerId="ADAL" clId="{B6BE4B94-6BF7-4B7C-8979-425A302C2D97}" dt="2020-01-07T21:53:22.005" v="334" actId="478"/>
          <ac:spMkLst>
            <pc:docMk/>
            <pc:sldMk cId="4034727014" sldId="283"/>
            <ac:spMk id="3" creationId="{DD6FA4F3-AE7A-D843-B343-DC9B83EB8B61}"/>
          </ac:spMkLst>
        </pc:spChg>
      </pc:sldChg>
      <pc:sldChg chg="modSp">
        <pc:chgData name="Finco, Lucas" userId="2b840e4c-82a1-4929-a31c-d1ac93dce3f9" providerId="ADAL" clId="{B6BE4B94-6BF7-4B7C-8979-425A302C2D97}" dt="2020-01-06T20:11:24.472" v="217" actId="20577"/>
        <pc:sldMkLst>
          <pc:docMk/>
          <pc:sldMk cId="2880255874" sldId="289"/>
        </pc:sldMkLst>
        <pc:spChg chg="mod">
          <ac:chgData name="Finco, Lucas" userId="2b840e4c-82a1-4929-a31c-d1ac93dce3f9" providerId="ADAL" clId="{B6BE4B94-6BF7-4B7C-8979-425A302C2D97}" dt="2020-01-06T20:11:24.472" v="217" actId="20577"/>
          <ac:spMkLst>
            <pc:docMk/>
            <pc:sldMk cId="2880255874" sldId="289"/>
            <ac:spMk id="3" creationId="{DD6FA4F3-AE7A-D843-B343-DC9B83EB8B61}"/>
          </ac:spMkLst>
        </pc:spChg>
        <pc:graphicFrameChg chg="modGraphic">
          <ac:chgData name="Finco, Lucas" userId="2b840e4c-82a1-4929-a31c-d1ac93dce3f9" providerId="ADAL" clId="{B6BE4B94-6BF7-4B7C-8979-425A302C2D97}" dt="2020-01-06T20:10:53.993" v="207" actId="20577"/>
          <ac:graphicFrameMkLst>
            <pc:docMk/>
            <pc:sldMk cId="2880255874" sldId="289"/>
            <ac:graphicFrameMk id="4" creationId="{00000000-0000-0000-0000-000000000000}"/>
          </ac:graphicFrameMkLst>
        </pc:graphicFrameChg>
      </pc:sldChg>
      <pc:sldChg chg="addSp delSp modSp modNotesTx">
        <pc:chgData name="Finco, Lucas" userId="2b840e4c-82a1-4929-a31c-d1ac93dce3f9" providerId="ADAL" clId="{B6BE4B94-6BF7-4B7C-8979-425A302C2D97}" dt="2020-01-07T15:36:00.464" v="221" actId="20577"/>
        <pc:sldMkLst>
          <pc:docMk/>
          <pc:sldMk cId="1689458197" sldId="299"/>
        </pc:sldMkLst>
        <pc:spChg chg="mod">
          <ac:chgData name="Finco, Lucas" userId="2b840e4c-82a1-4929-a31c-d1ac93dce3f9" providerId="ADAL" clId="{B6BE4B94-6BF7-4B7C-8979-425A302C2D97}" dt="2020-01-07T15:36:00.464" v="221" actId="20577"/>
          <ac:spMkLst>
            <pc:docMk/>
            <pc:sldMk cId="1689458197" sldId="299"/>
            <ac:spMk id="3" creationId="{DD6FA4F3-AE7A-D843-B343-DC9B83EB8B61}"/>
          </ac:spMkLst>
        </pc:spChg>
        <pc:picChg chg="add mod">
          <ac:chgData name="Finco, Lucas" userId="2b840e4c-82a1-4929-a31c-d1ac93dce3f9" providerId="ADAL" clId="{B6BE4B94-6BF7-4B7C-8979-425A302C2D97}" dt="2020-01-06T19:47:52.996" v="4" actId="1076"/>
          <ac:picMkLst>
            <pc:docMk/>
            <pc:sldMk cId="1689458197" sldId="299"/>
            <ac:picMk id="4" creationId="{6EF57E49-99CC-4532-A105-BE43AC5F56F5}"/>
          </ac:picMkLst>
        </pc:picChg>
        <pc:picChg chg="del">
          <ac:chgData name="Finco, Lucas" userId="2b840e4c-82a1-4929-a31c-d1ac93dce3f9" providerId="ADAL" clId="{B6BE4B94-6BF7-4B7C-8979-425A302C2D97}" dt="2020-01-06T19:47:57.095" v="5" actId="478"/>
          <ac:picMkLst>
            <pc:docMk/>
            <pc:sldMk cId="1689458197" sldId="299"/>
            <ac:picMk id="5" creationId="{E3456820-0387-47C2-9743-58F972F5DF3C}"/>
          </ac:picMkLst>
        </pc:picChg>
        <pc:picChg chg="add mod">
          <ac:chgData name="Finco, Lucas" userId="2b840e4c-82a1-4929-a31c-d1ac93dce3f9" providerId="ADAL" clId="{B6BE4B94-6BF7-4B7C-8979-425A302C2D97}" dt="2020-01-06T19:49:20.425" v="15" actId="1076"/>
          <ac:picMkLst>
            <pc:docMk/>
            <pc:sldMk cId="1689458197" sldId="299"/>
            <ac:picMk id="6" creationId="{914CE08A-96E4-4B84-B8C0-EF9EF93AAF10}"/>
          </ac:picMkLst>
        </pc:picChg>
        <pc:picChg chg="del mod">
          <ac:chgData name="Finco, Lucas" userId="2b840e4c-82a1-4929-a31c-d1ac93dce3f9" providerId="ADAL" clId="{B6BE4B94-6BF7-4B7C-8979-425A302C2D97}" dt="2020-01-06T19:48:40.317" v="9" actId="478"/>
          <ac:picMkLst>
            <pc:docMk/>
            <pc:sldMk cId="1689458197" sldId="299"/>
            <ac:picMk id="7" creationId="{2732905D-F210-4349-9905-1085C8DEF3B8}"/>
          </ac:picMkLst>
        </pc:picChg>
        <pc:picChg chg="add mod">
          <ac:chgData name="Finco, Lucas" userId="2b840e4c-82a1-4929-a31c-d1ac93dce3f9" providerId="ADAL" clId="{B6BE4B94-6BF7-4B7C-8979-425A302C2D97}" dt="2020-01-06T19:49:34.895" v="16" actId="1076"/>
          <ac:picMkLst>
            <pc:docMk/>
            <pc:sldMk cId="1689458197" sldId="299"/>
            <ac:picMk id="8" creationId="{35992E83-9415-40E9-9DE5-63937D1F7523}"/>
          </ac:picMkLst>
        </pc:picChg>
        <pc:picChg chg="del">
          <ac:chgData name="Finco, Lucas" userId="2b840e4c-82a1-4929-a31c-d1ac93dce3f9" providerId="ADAL" clId="{B6BE4B94-6BF7-4B7C-8979-425A302C2D97}" dt="2020-01-06T19:47:26.697" v="0" actId="478"/>
          <ac:picMkLst>
            <pc:docMk/>
            <pc:sldMk cId="1689458197" sldId="299"/>
            <ac:picMk id="9" creationId="{62D9BEAE-DFBB-4846-921D-26099864CEBC}"/>
          </ac:picMkLst>
        </pc:picChg>
      </pc:sldChg>
      <pc:sldChg chg="addSp delSp modSp">
        <pc:chgData name="Finco, Lucas" userId="2b840e4c-82a1-4929-a31c-d1ac93dce3f9" providerId="ADAL" clId="{B6BE4B94-6BF7-4B7C-8979-425A302C2D97}" dt="2020-01-08T16:35:15.673" v="349" actId="14100"/>
        <pc:sldMkLst>
          <pc:docMk/>
          <pc:sldMk cId="2480325844" sldId="300"/>
        </pc:sldMkLst>
        <pc:picChg chg="add del mod modCrop">
          <ac:chgData name="Finco, Lucas" userId="2b840e4c-82a1-4929-a31c-d1ac93dce3f9" providerId="ADAL" clId="{B6BE4B94-6BF7-4B7C-8979-425A302C2D97}" dt="2020-01-08T16:34:51.093" v="342" actId="478"/>
          <ac:picMkLst>
            <pc:docMk/>
            <pc:sldMk cId="2480325844" sldId="300"/>
            <ac:picMk id="5" creationId="{E17C75CB-EDC4-48AD-B263-0448F0553C3F}"/>
          </ac:picMkLst>
        </pc:picChg>
        <pc:picChg chg="del">
          <ac:chgData name="Finco, Lucas" userId="2b840e4c-82a1-4929-a31c-d1ac93dce3f9" providerId="ADAL" clId="{B6BE4B94-6BF7-4B7C-8979-425A302C2D97}" dt="2020-01-07T21:50:09.405" v="257" actId="478"/>
          <ac:picMkLst>
            <pc:docMk/>
            <pc:sldMk cId="2480325844" sldId="300"/>
            <ac:picMk id="6" creationId="{6B53396A-9259-41A4-B126-B8EA54675715}"/>
          </ac:picMkLst>
        </pc:picChg>
        <pc:picChg chg="add mod modCrop">
          <ac:chgData name="Finco, Lucas" userId="2b840e4c-82a1-4929-a31c-d1ac93dce3f9" providerId="ADAL" clId="{B6BE4B94-6BF7-4B7C-8979-425A302C2D97}" dt="2020-01-08T16:35:15.673" v="349" actId="14100"/>
          <ac:picMkLst>
            <pc:docMk/>
            <pc:sldMk cId="2480325844" sldId="300"/>
            <ac:picMk id="8" creationId="{752BC24E-6CBE-4DC3-BF30-F6BEBE268D1A}"/>
          </ac:picMkLst>
        </pc:picChg>
      </pc:sldChg>
      <pc:sldChg chg="addSp delSp modSp">
        <pc:chgData name="Finco, Lucas" userId="2b840e4c-82a1-4929-a31c-d1ac93dce3f9" providerId="ADAL" clId="{B6BE4B94-6BF7-4B7C-8979-425A302C2D97}" dt="2020-01-07T21:54:56.584" v="341" actId="20577"/>
        <pc:sldMkLst>
          <pc:docMk/>
          <pc:sldMk cId="1785559974" sldId="303"/>
        </pc:sldMkLst>
        <pc:spChg chg="mod">
          <ac:chgData name="Finco, Lucas" userId="2b840e4c-82a1-4929-a31c-d1ac93dce3f9" providerId="ADAL" clId="{B6BE4B94-6BF7-4B7C-8979-425A302C2D97}" dt="2020-01-07T21:54:56.584" v="341" actId="20577"/>
          <ac:spMkLst>
            <pc:docMk/>
            <pc:sldMk cId="1785559974" sldId="303"/>
            <ac:spMk id="3" creationId="{DD6FA4F3-AE7A-D843-B343-DC9B83EB8B61}"/>
          </ac:spMkLst>
        </pc:spChg>
        <pc:picChg chg="del">
          <ac:chgData name="Finco, Lucas" userId="2b840e4c-82a1-4929-a31c-d1ac93dce3f9" providerId="ADAL" clId="{B6BE4B94-6BF7-4B7C-8979-425A302C2D97}" dt="2020-01-07T20:51:47.017" v="234" actId="478"/>
          <ac:picMkLst>
            <pc:docMk/>
            <pc:sldMk cId="1785559974" sldId="303"/>
            <ac:picMk id="4" creationId="{479E864E-90EC-4509-B927-AD0CACCEF868}"/>
          </ac:picMkLst>
        </pc:picChg>
        <pc:picChg chg="del">
          <ac:chgData name="Finco, Lucas" userId="2b840e4c-82a1-4929-a31c-d1ac93dce3f9" providerId="ADAL" clId="{B6BE4B94-6BF7-4B7C-8979-425A302C2D97}" dt="2020-01-07T21:43:12.588" v="239" actId="478"/>
          <ac:picMkLst>
            <pc:docMk/>
            <pc:sldMk cId="1785559974" sldId="303"/>
            <ac:picMk id="5" creationId="{97289E4B-EB6D-4249-B590-ABB5B6DCE1F2}"/>
          </ac:picMkLst>
        </pc:picChg>
        <pc:picChg chg="add mod">
          <ac:chgData name="Finco, Lucas" userId="2b840e4c-82a1-4929-a31c-d1ac93dce3f9" providerId="ADAL" clId="{B6BE4B94-6BF7-4B7C-8979-425A302C2D97}" dt="2020-01-07T20:52:10.838" v="238" actId="1076"/>
          <ac:picMkLst>
            <pc:docMk/>
            <pc:sldMk cId="1785559974" sldId="303"/>
            <ac:picMk id="6" creationId="{4182B761-E195-49E8-AFF3-57753F15DC9E}"/>
          </ac:picMkLst>
        </pc:picChg>
        <pc:picChg chg="del">
          <ac:chgData name="Finco, Lucas" userId="2b840e4c-82a1-4929-a31c-d1ac93dce3f9" providerId="ADAL" clId="{B6BE4B94-6BF7-4B7C-8979-425A302C2D97}" dt="2020-01-07T21:44:47.043" v="246" actId="478"/>
          <ac:picMkLst>
            <pc:docMk/>
            <pc:sldMk cId="1785559974" sldId="303"/>
            <ac:picMk id="7" creationId="{EDBEC18F-CE13-4085-B2D4-7FE56E2D0424}"/>
          </ac:picMkLst>
        </pc:picChg>
        <pc:picChg chg="add mod">
          <ac:chgData name="Finco, Lucas" userId="2b840e4c-82a1-4929-a31c-d1ac93dce3f9" providerId="ADAL" clId="{B6BE4B94-6BF7-4B7C-8979-425A302C2D97}" dt="2020-01-07T21:45:34.689" v="250" actId="1076"/>
          <ac:picMkLst>
            <pc:docMk/>
            <pc:sldMk cId="1785559974" sldId="303"/>
            <ac:picMk id="8" creationId="{F8E6B890-657E-412B-8362-17F449A61268}"/>
          </ac:picMkLst>
        </pc:picChg>
        <pc:picChg chg="add mod">
          <ac:chgData name="Finco, Lucas" userId="2b840e4c-82a1-4929-a31c-d1ac93dce3f9" providerId="ADAL" clId="{B6BE4B94-6BF7-4B7C-8979-425A302C2D97}" dt="2020-01-07T21:45:38.873" v="251" actId="1076"/>
          <ac:picMkLst>
            <pc:docMk/>
            <pc:sldMk cId="1785559974" sldId="303"/>
            <ac:picMk id="9" creationId="{D561BA9E-0FE0-4FAD-8B3D-581BBB3F2000}"/>
          </ac:picMkLst>
        </pc:picChg>
      </pc:sldChg>
      <pc:sldChg chg="modSp">
        <pc:chgData name="Finco, Lucas" userId="2b840e4c-82a1-4929-a31c-d1ac93dce3f9" providerId="ADAL" clId="{B6BE4B94-6BF7-4B7C-8979-425A302C2D97}" dt="2020-01-07T21:54:25.764" v="339" actId="1076"/>
        <pc:sldMkLst>
          <pc:docMk/>
          <pc:sldMk cId="265118549" sldId="304"/>
        </pc:sldMkLst>
        <pc:picChg chg="mod">
          <ac:chgData name="Finco, Lucas" userId="2b840e4c-82a1-4929-a31c-d1ac93dce3f9" providerId="ADAL" clId="{B6BE4B94-6BF7-4B7C-8979-425A302C2D97}" dt="2020-01-07T21:54:25.764" v="339" actId="1076"/>
          <ac:picMkLst>
            <pc:docMk/>
            <pc:sldMk cId="265118549" sldId="304"/>
            <ac:picMk id="4" creationId="{4064D6EA-FC7E-4608-B69F-D47DAC4E4216}"/>
          </ac:picMkLst>
        </pc:picChg>
      </pc:sldChg>
      <pc:sldChg chg="modSp">
        <pc:chgData name="Finco, Lucas" userId="2b840e4c-82a1-4929-a31c-d1ac93dce3f9" providerId="ADAL" clId="{B6BE4B94-6BF7-4B7C-8979-425A302C2D97}" dt="2020-01-07T21:54:21.743" v="338" actId="1076"/>
        <pc:sldMkLst>
          <pc:docMk/>
          <pc:sldMk cId="2271732839" sldId="305"/>
        </pc:sldMkLst>
        <pc:picChg chg="mod ord">
          <ac:chgData name="Finco, Lucas" userId="2b840e4c-82a1-4929-a31c-d1ac93dce3f9" providerId="ADAL" clId="{B6BE4B94-6BF7-4B7C-8979-425A302C2D97}" dt="2020-01-07T21:54:21.743" v="338" actId="1076"/>
          <ac:picMkLst>
            <pc:docMk/>
            <pc:sldMk cId="2271732839" sldId="305"/>
            <ac:picMk id="3" creationId="{9A052958-F404-4E52-BB23-9F8E9AF13894}"/>
          </ac:picMkLst>
        </pc:picChg>
      </pc:sldChg>
      <pc:sldChg chg="modSp add ord">
        <pc:chgData name="Finco, Lucas" userId="2b840e4c-82a1-4929-a31c-d1ac93dce3f9" providerId="ADAL" clId="{B6BE4B94-6BF7-4B7C-8979-425A302C2D97}" dt="2020-01-06T19:51:56.112" v="167" actId="20577"/>
        <pc:sldMkLst>
          <pc:docMk/>
          <pc:sldMk cId="4141866528" sldId="308"/>
        </pc:sldMkLst>
        <pc:spChg chg="mod">
          <ac:chgData name="Finco, Lucas" userId="2b840e4c-82a1-4929-a31c-d1ac93dce3f9" providerId="ADAL" clId="{B6BE4B94-6BF7-4B7C-8979-425A302C2D97}" dt="2020-01-06T19:50:54.171" v="49" actId="20577"/>
          <ac:spMkLst>
            <pc:docMk/>
            <pc:sldMk cId="4141866528" sldId="308"/>
            <ac:spMk id="2" creationId="{AA58F688-E74D-4829-9F58-271E0B400EAC}"/>
          </ac:spMkLst>
        </pc:spChg>
        <pc:spChg chg="mod">
          <ac:chgData name="Finco, Lucas" userId="2b840e4c-82a1-4929-a31c-d1ac93dce3f9" providerId="ADAL" clId="{B6BE4B94-6BF7-4B7C-8979-425A302C2D97}" dt="2020-01-06T19:51:56.112" v="167" actId="20577"/>
          <ac:spMkLst>
            <pc:docMk/>
            <pc:sldMk cId="4141866528" sldId="308"/>
            <ac:spMk id="3" creationId="{8CE94354-CA01-407C-A86B-51F8D2812D9F}"/>
          </ac:spMkLst>
        </pc:spChg>
      </pc:sldChg>
      <pc:sldChg chg="addSp delSp modSp add">
        <pc:chgData name="Finco, Lucas" userId="2b840e4c-82a1-4929-a31c-d1ac93dce3f9" providerId="ADAL" clId="{B6BE4B94-6BF7-4B7C-8979-425A302C2D97}" dt="2020-01-07T21:52:32.768" v="303" actId="1076"/>
        <pc:sldMkLst>
          <pc:docMk/>
          <pc:sldMk cId="4036464768" sldId="309"/>
        </pc:sldMkLst>
        <pc:spChg chg="mod">
          <ac:chgData name="Finco, Lucas" userId="2b840e4c-82a1-4929-a31c-d1ac93dce3f9" providerId="ADAL" clId="{B6BE4B94-6BF7-4B7C-8979-425A302C2D97}" dt="2020-01-07T21:51:07.313" v="293" actId="20577"/>
          <ac:spMkLst>
            <pc:docMk/>
            <pc:sldMk cId="4036464768" sldId="309"/>
            <ac:spMk id="2" creationId="{114BA7EC-CB8E-4DA3-AD53-E6E77DFE1106}"/>
          </ac:spMkLst>
        </pc:spChg>
        <pc:spChg chg="del">
          <ac:chgData name="Finco, Lucas" userId="2b840e4c-82a1-4929-a31c-d1ac93dce3f9" providerId="ADAL" clId="{B6BE4B94-6BF7-4B7C-8979-425A302C2D97}" dt="2020-01-07T21:51:11.208" v="294" actId="478"/>
          <ac:spMkLst>
            <pc:docMk/>
            <pc:sldMk cId="4036464768" sldId="309"/>
            <ac:spMk id="3" creationId="{D2894901-BC76-40D0-93E4-C623D4867970}"/>
          </ac:spMkLst>
        </pc:spChg>
        <pc:picChg chg="add mod">
          <ac:chgData name="Finco, Lucas" userId="2b840e4c-82a1-4929-a31c-d1ac93dce3f9" providerId="ADAL" clId="{B6BE4B94-6BF7-4B7C-8979-425A302C2D97}" dt="2020-01-07T21:52:25.869" v="301" actId="1076"/>
          <ac:picMkLst>
            <pc:docMk/>
            <pc:sldMk cId="4036464768" sldId="309"/>
            <ac:picMk id="4" creationId="{B6218C13-3891-4401-A7AA-381CF25BCEA2}"/>
          </ac:picMkLst>
        </pc:picChg>
        <pc:picChg chg="add mod">
          <ac:chgData name="Finco, Lucas" userId="2b840e4c-82a1-4929-a31c-d1ac93dce3f9" providerId="ADAL" clId="{B6BE4B94-6BF7-4B7C-8979-425A302C2D97}" dt="2020-01-07T21:52:32.768" v="303" actId="1076"/>
          <ac:picMkLst>
            <pc:docMk/>
            <pc:sldMk cId="4036464768" sldId="309"/>
            <ac:picMk id="5" creationId="{E39E24C3-5A5C-46C1-AD32-BC3F41C7971F}"/>
          </ac:picMkLst>
        </pc:picChg>
      </pc:sldChg>
      <pc:sldChg chg="add modNotesTx">
        <pc:chgData name="Finco, Lucas" userId="2b840e4c-82a1-4929-a31c-d1ac93dce3f9" providerId="ADAL" clId="{B6BE4B94-6BF7-4B7C-8979-425A302C2D97}" dt="2020-01-07T21:53:08.066" v="332" actId="20577"/>
        <pc:sldMkLst>
          <pc:docMk/>
          <pc:sldMk cId="3313112813" sldId="310"/>
        </pc:sldMkLst>
      </pc:sldChg>
    </pc:docChg>
  </pc:docChgLst>
  <pc:docChgLst>
    <pc:chgData name="Finco, Lucas" userId="2b840e4c-82a1-4929-a31c-d1ac93dce3f9" providerId="ADAL" clId="{58CCD818-EA17-4087-B302-84FAD5D9A155}"/>
    <pc:docChg chg="custSel delSld modSld">
      <pc:chgData name="Finco, Lucas" userId="2b840e4c-82a1-4929-a31c-d1ac93dce3f9" providerId="ADAL" clId="{58CCD818-EA17-4087-B302-84FAD5D9A155}" dt="2019-12-04T15:08:44.230" v="386" actId="20577"/>
      <pc:docMkLst>
        <pc:docMk/>
      </pc:docMkLst>
      <pc:sldChg chg="modSp">
        <pc:chgData name="Finco, Lucas" userId="2b840e4c-82a1-4929-a31c-d1ac93dce3f9" providerId="ADAL" clId="{58CCD818-EA17-4087-B302-84FAD5D9A155}" dt="2019-12-04T15:07:22.130" v="202" actId="20577"/>
        <pc:sldMkLst>
          <pc:docMk/>
          <pc:sldMk cId="2983323472" sldId="277"/>
        </pc:sldMkLst>
        <pc:spChg chg="mod">
          <ac:chgData name="Finco, Lucas" userId="2b840e4c-82a1-4929-a31c-d1ac93dce3f9" providerId="ADAL" clId="{58CCD818-EA17-4087-B302-84FAD5D9A155}" dt="2019-12-04T15:07:22.130" v="202" actId="20577"/>
          <ac:spMkLst>
            <pc:docMk/>
            <pc:sldMk cId="2983323472" sldId="277"/>
            <ac:spMk id="3" creationId="{DD6FA4F3-AE7A-D843-B343-DC9B83EB8B61}"/>
          </ac:spMkLst>
        </pc:spChg>
      </pc:sldChg>
      <pc:sldChg chg="delSp modSp">
        <pc:chgData name="Finco, Lucas" userId="2b840e4c-82a1-4929-a31c-d1ac93dce3f9" providerId="ADAL" clId="{58CCD818-EA17-4087-B302-84FAD5D9A155}" dt="2019-12-04T15:08:44.230" v="386" actId="20577"/>
        <pc:sldMkLst>
          <pc:docMk/>
          <pc:sldMk cId="2183118184" sldId="281"/>
        </pc:sldMkLst>
        <pc:spChg chg="mod">
          <ac:chgData name="Finco, Lucas" userId="2b840e4c-82a1-4929-a31c-d1ac93dce3f9" providerId="ADAL" clId="{58CCD818-EA17-4087-B302-84FAD5D9A155}" dt="2019-12-04T15:08:44.230" v="386" actId="20577"/>
          <ac:spMkLst>
            <pc:docMk/>
            <pc:sldMk cId="2183118184" sldId="281"/>
            <ac:spMk id="3" creationId="{DD6FA4F3-AE7A-D843-B343-DC9B83EB8B61}"/>
          </ac:spMkLst>
        </pc:spChg>
        <pc:picChg chg="del">
          <ac:chgData name="Finco, Lucas" userId="2b840e4c-82a1-4929-a31c-d1ac93dce3f9" providerId="ADAL" clId="{58CCD818-EA17-4087-B302-84FAD5D9A155}" dt="2019-12-04T15:07:38.797" v="205" actId="478"/>
          <ac:picMkLst>
            <pc:docMk/>
            <pc:sldMk cId="2183118184" sldId="281"/>
            <ac:picMk id="4" creationId="{00000000-0000-0000-0000-000000000000}"/>
          </ac:picMkLst>
        </pc:picChg>
      </pc:sldChg>
      <pc:sldChg chg="del">
        <pc:chgData name="Finco, Lucas" userId="2b840e4c-82a1-4929-a31c-d1ac93dce3f9" providerId="ADAL" clId="{58CCD818-EA17-4087-B302-84FAD5D9A155}" dt="2019-12-04T15:07:32.388" v="204" actId="2696"/>
        <pc:sldMkLst>
          <pc:docMk/>
          <pc:sldMk cId="3612032582" sldId="282"/>
        </pc:sldMkLst>
      </pc:sldChg>
      <pc:sldChg chg="del">
        <pc:chgData name="Finco, Lucas" userId="2b840e4c-82a1-4929-a31c-d1ac93dce3f9" providerId="ADAL" clId="{58CCD818-EA17-4087-B302-84FAD5D9A155}" dt="2019-12-04T15:07:26.549" v="203" actId="2696"/>
        <pc:sldMkLst>
          <pc:docMk/>
          <pc:sldMk cId="248265754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D458-1931-4D3D-9293-51C34265E62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ECA13-12E5-48B2-BF45-047335D2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44min 55sec to run 41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CA13-12E5-48B2-BF45-047335D2D5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FHR </a:t>
            </a:r>
            <a:r>
              <a:rPr lang="en-US"/>
              <a:t>baseline tachycardia properly </a:t>
            </a:r>
            <a:r>
              <a:rPr lang="en-US" dirty="0"/>
              <a:t>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CA13-12E5-48B2-BF45-047335D2D5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FHR baseline properly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CA13-12E5-48B2-BF45-047335D2D5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of 1/7/2020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CA13-12E5-48B2-BF45-047335D2D5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CA13-12E5-48B2-BF45-047335D2D5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78C89-E041-DB43-BDBB-27AF9EA0D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3214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27359-514D-DA45-903A-0DE6C4F936B2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2E5F-CF8E-5C4E-9AE9-ED7BF4B88D37}"/>
              </a:ext>
            </a:extLst>
          </p:cNvPr>
          <p:cNvSpPr txBox="1"/>
          <p:nvPr userDrawn="1"/>
        </p:nvSpPr>
        <p:spPr>
          <a:xfrm>
            <a:off x="349113" y="478297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98DB11-6A0B-F247-AB26-68DF3D6A1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01692" y="140357"/>
            <a:ext cx="1406258" cy="6463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3BC79C-3A0C-5F45-8A15-CA56040C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03DD9-7EA0-9644-947A-ADBEA09C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F166B4-6AD2-FC4D-8BB3-2F4F5890BA98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2" name="Picture 41" descr="Insight-logo-W.png">
            <a:extLst>
              <a:ext uri="{FF2B5EF4-FFF2-40B4-BE49-F238E27FC236}">
                <a16:creationId xmlns:a16="http://schemas.microsoft.com/office/drawing/2014/main" id="{31AF1552-2A47-CA4E-A465-F6BD02828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166C3-DB6A-8046-AD7F-BFA8A95A1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808D110-D821-D342-B566-15F119A8B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874D13A-3C67-9B40-ACA7-E3D555217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869AB-8F7F-8D44-949C-3D96F7B8455B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71F21B-58C1-9540-94ED-AD402A7E70EC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8F118-6B30-D943-AAF2-303B8A00A49E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9" name="Picture 18" descr="Insight-logo-W.png">
            <a:extLst>
              <a:ext uri="{FF2B5EF4-FFF2-40B4-BE49-F238E27FC236}">
                <a16:creationId xmlns:a16="http://schemas.microsoft.com/office/drawing/2014/main" id="{CC7B76DD-4997-5A4F-A5F8-EE3984820A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9ED6E-7641-ED45-A313-557B1C435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7C2E2-903D-474C-BE84-B9DF7D28C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1756F-A989-7140-A46E-D82F022F7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1CF24-83C5-A748-9E2C-8629BED83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78321-E302-0E4C-9944-478F0D468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B5A7E3-EB46-7342-BBB9-F6BE86BF662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62475"/>
            <a:ext cx="6089715" cy="581023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46210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97630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2BFB-E543-7145-91D8-37D7528E38E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8" y="4592950"/>
            <a:ext cx="1567951" cy="5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7" r:id="rId5"/>
    <p:sldLayoutId id="2147483676" r:id="rId6"/>
    <p:sldLayoutId id="2147483674" r:id="rId7"/>
    <p:sldLayoutId id="2147483678" r:id="rId8"/>
    <p:sldLayoutId id="2147483679" r:id="rId9"/>
    <p:sldLayoutId id="2147483675" r:id="rId10"/>
    <p:sldLayoutId id="2147483666" r:id="rId11"/>
    <p:sldLayoutId id="21474836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Rockwell" panose="02060603020205020403" pitchFamily="18" charset="77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064C-667D-CC4D-98AB-89E7542B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Keeping Labor Safe – 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88902-2FD2-5644-AE2E-6CBC1964C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Outcomes</a:t>
            </a:r>
          </a:p>
          <a:p>
            <a:r>
              <a:rPr lang="en-US" dirty="0"/>
              <a:t>Lucas Finco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FHR Late Recovery – AUC after Contraction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Value: -100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D7027-2D2B-4936-AC15-ADE6165E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" y="1414144"/>
            <a:ext cx="4058122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AA324-0965-4C52-87CD-E3FFC7F5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42" y="1414144"/>
            <a:ext cx="40581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3578787" cy="2935419"/>
          </a:xfrm>
        </p:spPr>
        <p:txBody>
          <a:bodyPr/>
          <a:lstStyle/>
          <a:p>
            <a:r>
              <a:rPr lang="en-US" dirty="0"/>
              <a:t>Improved visualization with deltas and histograms</a:t>
            </a:r>
          </a:p>
          <a:p>
            <a:pPr lvl="1"/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52BC24E-6CBE-4DC3-BF30-F6BEBE268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4" t="10120" r="7662" b="10974"/>
          <a:stretch/>
        </p:blipFill>
        <p:spPr>
          <a:xfrm>
            <a:off x="4635305" y="98473"/>
            <a:ext cx="4114799" cy="46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2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Excessive 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1896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Number of contractions exceeds 4 in 10 minutes</a:t>
            </a:r>
          </a:p>
          <a:p>
            <a:r>
              <a:rPr lang="en-US" dirty="0"/>
              <a:t>Accuracy: 85%</a:t>
            </a:r>
          </a:p>
          <a:p>
            <a:r>
              <a:rPr lang="en-US" dirty="0"/>
              <a:t>Sensitivity, Recall: 91%</a:t>
            </a:r>
          </a:p>
          <a:p>
            <a:r>
              <a:rPr lang="en-US" dirty="0"/>
              <a:t>Specificity, TNR: 69%</a:t>
            </a:r>
          </a:p>
          <a:p>
            <a:r>
              <a:rPr lang="en-US" dirty="0"/>
              <a:t>Precision, PPV: 89%</a:t>
            </a:r>
          </a:p>
          <a:p>
            <a:r>
              <a:rPr lang="en-US" dirty="0"/>
              <a:t>NPV: 75%</a:t>
            </a:r>
          </a:p>
          <a:p>
            <a:endParaRPr lang="en-US" dirty="0"/>
          </a:p>
          <a:p>
            <a:r>
              <a:rPr lang="en-US" dirty="0"/>
              <a:t>Excellent result, room for </a:t>
            </a:r>
            <a:br>
              <a:rPr lang="en-US" dirty="0"/>
            </a:br>
            <a:r>
              <a:rPr lang="en-US" dirty="0"/>
              <a:t>improvement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7964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5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Accelerations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/>
          </a:bodyPr>
          <a:lstStyle/>
          <a:p>
            <a:r>
              <a:rPr lang="en-US" dirty="0"/>
              <a:t>FHR Accelerations = 0</a:t>
            </a:r>
          </a:p>
          <a:p>
            <a:r>
              <a:rPr lang="en-US" dirty="0"/>
              <a:t>Accuracy: 65%</a:t>
            </a:r>
          </a:p>
          <a:p>
            <a:r>
              <a:rPr lang="en-US" dirty="0"/>
              <a:t>Sensitivity, Recall: 82%</a:t>
            </a:r>
          </a:p>
          <a:p>
            <a:r>
              <a:rPr lang="en-US" dirty="0"/>
              <a:t>Specificity, TNR: 50%</a:t>
            </a:r>
          </a:p>
          <a:p>
            <a:r>
              <a:rPr lang="en-US" dirty="0"/>
              <a:t>Precision, PPV: 59%</a:t>
            </a:r>
          </a:p>
          <a:p>
            <a:r>
              <a:rPr lang="en-US" dirty="0"/>
              <a:t>NPV: 76%</a:t>
            </a:r>
          </a:p>
          <a:p>
            <a:r>
              <a:rPr lang="en-US" dirty="0"/>
              <a:t>Accel Count MAE: 1.49</a:t>
            </a:r>
          </a:p>
          <a:p>
            <a:endParaRPr lang="en-US" dirty="0"/>
          </a:p>
          <a:p>
            <a:r>
              <a:rPr lang="en-US" dirty="0"/>
              <a:t>Needs Improvement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22442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3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8" y="986156"/>
            <a:ext cx="3948232" cy="33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FHR Baseline &lt; 110 or &gt;= 160</a:t>
            </a:r>
          </a:p>
          <a:p>
            <a:r>
              <a:rPr lang="en-US" dirty="0"/>
              <a:t>Accuracy: 95%</a:t>
            </a:r>
          </a:p>
          <a:p>
            <a:r>
              <a:rPr lang="en-US" dirty="0"/>
              <a:t>Sensitivity, Recall: 95%</a:t>
            </a:r>
          </a:p>
          <a:p>
            <a:r>
              <a:rPr lang="en-US" dirty="0"/>
              <a:t>Specificity, TNR: 66%</a:t>
            </a:r>
          </a:p>
          <a:p>
            <a:r>
              <a:rPr lang="en-US" dirty="0"/>
              <a:t>Precision, PPV: 99%</a:t>
            </a:r>
          </a:p>
          <a:p>
            <a:r>
              <a:rPr lang="en-US" dirty="0"/>
              <a:t>NPV: 22%</a:t>
            </a:r>
          </a:p>
          <a:p>
            <a:endParaRPr lang="en-US" dirty="0"/>
          </a:p>
          <a:p>
            <a:r>
              <a:rPr lang="en-US" dirty="0"/>
              <a:t>Very strong result, note only one zero, no improvement needed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519641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2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FHR Variability &lt; 5 or &gt; 15</a:t>
            </a:r>
          </a:p>
          <a:p>
            <a:r>
              <a:rPr lang="en-US" dirty="0"/>
              <a:t>Accuracy: 81%</a:t>
            </a:r>
          </a:p>
          <a:p>
            <a:r>
              <a:rPr lang="en-US" dirty="0"/>
              <a:t>Sensitivity, Recall: 98%</a:t>
            </a:r>
          </a:p>
          <a:p>
            <a:r>
              <a:rPr lang="en-US" dirty="0"/>
              <a:t>Specificity: 21%</a:t>
            </a:r>
          </a:p>
          <a:p>
            <a:r>
              <a:rPr lang="en-US" dirty="0"/>
              <a:t>Precision, PPV: 81%</a:t>
            </a:r>
          </a:p>
          <a:p>
            <a:r>
              <a:rPr lang="en-US" dirty="0"/>
              <a:t>NPV: 78%</a:t>
            </a:r>
          </a:p>
          <a:p>
            <a:endParaRPr lang="en-US" dirty="0"/>
          </a:p>
          <a:p>
            <a:r>
              <a:rPr lang="en-US" dirty="0"/>
              <a:t>Good result, better at </a:t>
            </a:r>
            <a:br>
              <a:rPr lang="en-US" dirty="0"/>
            </a:br>
            <a:r>
              <a:rPr lang="en-US" dirty="0"/>
              <a:t>predicting zeros, which is </a:t>
            </a:r>
            <a:br>
              <a:rPr lang="en-US" dirty="0"/>
            </a:br>
            <a:r>
              <a:rPr lang="en-US" dirty="0"/>
              <a:t>important, but missed 5 </a:t>
            </a:r>
            <a:br>
              <a:rPr lang="en-US" dirty="0"/>
            </a:br>
            <a:r>
              <a:rPr lang="en-US" dirty="0"/>
              <a:t>zeros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04004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24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Late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FHR Late Recovery Present</a:t>
            </a:r>
          </a:p>
          <a:p>
            <a:r>
              <a:rPr lang="en-US" dirty="0"/>
              <a:t>Accuracy: 77%</a:t>
            </a:r>
          </a:p>
          <a:p>
            <a:r>
              <a:rPr lang="en-US" dirty="0"/>
              <a:t>Sensitivity, Recall: 88%</a:t>
            </a:r>
          </a:p>
          <a:p>
            <a:r>
              <a:rPr lang="en-US" dirty="0"/>
              <a:t>Specificity: 50%</a:t>
            </a:r>
          </a:p>
          <a:p>
            <a:r>
              <a:rPr lang="en-US" dirty="0"/>
              <a:t>Precision, PPV: 82%</a:t>
            </a:r>
          </a:p>
          <a:p>
            <a:r>
              <a:rPr lang="en-US" dirty="0"/>
              <a:t>NPV: 60%</a:t>
            </a:r>
          </a:p>
          <a:p>
            <a:r>
              <a:rPr lang="en-US" dirty="0"/>
              <a:t>True Negative Rate: 50%</a:t>
            </a:r>
          </a:p>
          <a:p>
            <a:endParaRPr lang="en-US" dirty="0"/>
          </a:p>
          <a:p>
            <a:r>
              <a:rPr lang="en-US" dirty="0"/>
              <a:t>Good result, confident in </a:t>
            </a:r>
            <a:br>
              <a:rPr lang="en-US" dirty="0"/>
            </a:br>
            <a:r>
              <a:rPr lang="en-US" dirty="0"/>
              <a:t>prediction, but weak with </a:t>
            </a:r>
            <a:br>
              <a:rPr lang="en-US" dirty="0"/>
            </a:br>
            <a:r>
              <a:rPr lang="en-US" dirty="0"/>
              <a:t>actual zeros, and 2 false </a:t>
            </a:r>
            <a:br>
              <a:rPr lang="en-US" dirty="0"/>
            </a:br>
            <a:r>
              <a:rPr lang="en-US" dirty="0"/>
              <a:t>negatives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29628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0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4D6EA-FC7E-4608-B69F-D47DAC4E4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700" y="676471"/>
            <a:ext cx="7006013" cy="387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77827-F86E-48A5-AD67-2F89B15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CaseID 26789953</a:t>
            </a:r>
          </a:p>
        </p:txBody>
      </p:sp>
    </p:spTree>
    <p:extLst>
      <p:ext uri="{BB962C8B-B14F-4D97-AF65-F5344CB8AC3E}">
        <p14:creationId xmlns:p14="http://schemas.microsoft.com/office/powerpoint/2010/main" val="26511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52958-F404-4E52-BB23-9F8E9AF1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15" y="661182"/>
            <a:ext cx="7402784" cy="3879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77827-F86E-48A5-AD67-2F89B15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CaseID 27034378</a:t>
            </a:r>
          </a:p>
        </p:txBody>
      </p:sp>
    </p:spTree>
    <p:extLst>
      <p:ext uri="{BB962C8B-B14F-4D97-AF65-F5344CB8AC3E}">
        <p14:creationId xmlns:p14="http://schemas.microsoft.com/office/powerpoint/2010/main" val="227173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AUC method for late recoveries</a:t>
            </a:r>
          </a:p>
          <a:p>
            <a:r>
              <a:rPr lang="en-US"/>
              <a:t>Analysis </a:t>
            </a:r>
            <a:r>
              <a:rPr lang="en-US" dirty="0"/>
              <a:t>Confidence Metric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(to date)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trace plotting to include mark-ups</a:t>
            </a:r>
          </a:p>
          <a:p>
            <a:r>
              <a:rPr lang="en-US" dirty="0"/>
              <a:t>Collection of Ground Truth</a:t>
            </a:r>
          </a:p>
          <a:p>
            <a:pPr lvl="1"/>
            <a:r>
              <a:rPr lang="en-US" dirty="0"/>
              <a:t>193 traces as of 1/6/2020</a:t>
            </a:r>
          </a:p>
          <a:p>
            <a:r>
              <a:rPr lang="en-US" dirty="0"/>
              <a:t>Evaluation methods of algorithm established</a:t>
            </a:r>
          </a:p>
          <a:p>
            <a:r>
              <a:rPr lang="en-US" dirty="0"/>
              <a:t>Tuning of algorithm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2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A7EC-CB8E-4DA3-AD53-E6E77DF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Correlations to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18C13-3891-4401-A7AA-381CF25B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1550"/>
            <a:ext cx="4554877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E24C3-5A5C-46C1-AD32-BC3F41C79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" y="902231"/>
            <a:ext cx="44356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6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A7EC-CB8E-4DA3-AD53-E6E77DF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Correlations to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18C13-3891-4401-A7AA-381CF25B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1550"/>
            <a:ext cx="4554877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E24C3-5A5C-46C1-AD32-BC3F41C79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" y="902231"/>
            <a:ext cx="44356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1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ground truth at the source of the data</a:t>
            </a:r>
          </a:p>
          <a:p>
            <a:pPr lvl="1"/>
            <a:r>
              <a:rPr lang="en-US" dirty="0"/>
              <a:t>When contractions happen</a:t>
            </a:r>
          </a:p>
          <a:p>
            <a:pPr lvl="1"/>
            <a:r>
              <a:rPr lang="en-US" dirty="0"/>
              <a:t>When accelerations happen</a:t>
            </a:r>
          </a:p>
          <a:p>
            <a:pPr lvl="1"/>
            <a:r>
              <a:rPr lang="en-US" dirty="0"/>
              <a:t>When late recoveries happen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3472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Contraction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Parameters to tune</a:t>
            </a:r>
          </a:p>
          <a:p>
            <a:pPr lvl="1"/>
            <a:r>
              <a:rPr lang="en-US" dirty="0"/>
              <a:t>Minimum time duration to be called a contraction</a:t>
            </a:r>
          </a:p>
          <a:p>
            <a:pPr lvl="1"/>
            <a:r>
              <a:rPr lang="en-US" dirty="0"/>
              <a:t>Minimum rise in UA for UC threshold</a:t>
            </a:r>
          </a:p>
          <a:p>
            <a:pPr lvl="1"/>
            <a:r>
              <a:rPr lang="en-US" dirty="0"/>
              <a:t>Alternate UC threshold using % of Max-Min UA</a:t>
            </a:r>
          </a:p>
          <a:p>
            <a:r>
              <a:rPr lang="en-US" dirty="0"/>
              <a:t>Three graphs provided:</a:t>
            </a:r>
          </a:p>
          <a:p>
            <a:pPr lvl="1"/>
            <a:r>
              <a:rPr lang="en-US" dirty="0"/>
              <a:t>False Positive Rate vs. False Negative Rate</a:t>
            </a:r>
          </a:p>
          <a:p>
            <a:pPr lvl="1"/>
            <a:r>
              <a:rPr lang="en-US" dirty="0"/>
              <a:t>Mean Square Error and Mean Absolute Error (of number of contractions)</a:t>
            </a:r>
          </a:p>
          <a:p>
            <a:pPr lvl="1"/>
            <a:r>
              <a:rPr lang="en-US" dirty="0"/>
              <a:t>Precision vs. Recall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2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Contraction Parameter – Minimum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Value: 14s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57E49-99CC-4532-A105-BE43AC5F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645920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CE08A-96E4-4B84-B8C0-EF9EF93A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731520"/>
            <a:ext cx="2682744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992E83-9415-40E9-9DE5-63937D1F7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51760"/>
            <a:ext cx="26827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Contraction Parameter – Minimum UA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Value: 5.5  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E6AA47-23C7-48CC-AEE7-2D7B0FE0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651760"/>
            <a:ext cx="2875448" cy="18288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693BBE9-B3F7-4DB3-BC10-87630F26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645920"/>
            <a:ext cx="4171478" cy="27432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ABC17D-E625-4B51-84D5-3A52834FC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731520"/>
            <a:ext cx="28263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F688-E74D-4829-9F58-271E0B40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FRI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4354-CA01-407C-A86B-51F8D281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ways to calculate FRI component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More than 5 UC’s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U/R Ratio &gt;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More than x crossings of min-max value</a:t>
            </a:r>
          </a:p>
        </p:txBody>
      </p:sp>
    </p:spTree>
    <p:extLst>
      <p:ext uri="{BB962C8B-B14F-4D97-AF65-F5344CB8AC3E}">
        <p14:creationId xmlns:p14="http://schemas.microsoft.com/office/powerpoint/2010/main" val="414186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FHR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to tune</a:t>
            </a:r>
          </a:p>
          <a:p>
            <a:pPr lvl="1"/>
            <a:r>
              <a:rPr lang="en-US" dirty="0"/>
              <a:t>Threshold for acceleration/deceleration </a:t>
            </a:r>
          </a:p>
          <a:p>
            <a:r>
              <a:rPr lang="en-US" dirty="0"/>
              <a:t>Three graphs provided:</a:t>
            </a:r>
          </a:p>
          <a:p>
            <a:pPr lvl="1"/>
            <a:r>
              <a:rPr lang="en-US" dirty="0"/>
              <a:t>False Positive Rate vs. False Negative Rate</a:t>
            </a:r>
          </a:p>
          <a:p>
            <a:pPr lvl="1"/>
            <a:r>
              <a:rPr lang="en-US" dirty="0"/>
              <a:t>Mean Square Error and Mean Absolute Error (count of </a:t>
            </a:r>
            <a:r>
              <a:rPr lang="en-US" dirty="0" err="1"/>
              <a:t>accels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vs. Recall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2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FHR Acceleration – FHR Acceleration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Value: 10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2B761-E195-49E8-AFF3-57753F15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645920"/>
            <a:ext cx="4058122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6B890-657E-412B-8362-17F449A6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731520"/>
            <a:ext cx="275453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1BA9E-0FE0-4FAD-8B3D-581BBB3F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2651760"/>
            <a:ext cx="26827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5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FHR Late Recovery – Seconds after Contraction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Value: 3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F65F0-0D9F-4B38-8AD3-9969DDA7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" y="1414144"/>
            <a:ext cx="4058122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39F8B-6182-4249-84CF-EE038E87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68" y="1414144"/>
            <a:ext cx="409779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4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5547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418_Insight_PPT_Template_Widescreen.pptx" id="{73A64340-6789-493E-AC3C-1A52E9D08C21}" vid="{A6E4994D-62AC-409B-AF30-40D91943B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oject Document" ma:contentTypeID="0x010100074B9AFD25A4EA41909628C77C61C03B00C579974150B82140A07A63A0B5A4497B" ma:contentTypeVersion="44" ma:contentTypeDescription="" ma:contentTypeScope="" ma:versionID="4df7a2340a592a3abcffdf014e9fb1ac">
  <xsd:schema xmlns:xsd="http://www.w3.org/2001/XMLSchema" xmlns:xs="http://www.w3.org/2001/XMLSchema" xmlns:p="http://schemas.microsoft.com/office/2006/metadata/properties" xmlns:ns2="7b37a39c-3424-4abf-bb08-b1c083f863ea" xmlns:ns3="4ff8b654-3131-434c-a672-468ee86cb4cd" targetNamespace="http://schemas.microsoft.com/office/2006/metadata/properties" ma:root="true" ma:fieldsID="26c8cdaab286fc3c06a09e811603762c" ns2:_="" ns3:_="">
    <xsd:import namespace="7b37a39c-3424-4abf-bb08-b1c083f863ea"/>
    <xsd:import namespace="4ff8b654-3131-434c-a672-468ee86cb4cd"/>
    <xsd:element name="properties">
      <xsd:complexType>
        <xsd:sequence>
          <xsd:element name="documentManagement">
            <xsd:complexType>
              <xsd:all>
                <xsd:element ref="ns2:DocStatus" minOccurs="0"/>
                <xsd:element ref="ns2:ProjectDocStatus" minOccurs="0"/>
                <xsd:element ref="ns2:BlueMetal_x0020_Client" minOccurs="0"/>
                <xsd:element ref="ns2:BlueMetal_x0020_Project" minOccurs="0"/>
                <xsd:element ref="ns2:Reusable" minOccurs="0"/>
                <xsd:element ref="ns2:kc07b24ee0fa4124b070dee108d899a1" minOccurs="0"/>
                <xsd:element ref="ns2:TaxCatchAll" minOccurs="0"/>
                <xsd:element ref="ns2:TaxCatchAllLabel" minOccurs="0"/>
                <xsd:element ref="ns2:cbc22ca9cb2847f1899adb62ddb0c2f3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7a39c-3424-4abf-bb08-b1c083f863ea" elementFormDefault="qualified">
    <xsd:import namespace="http://schemas.microsoft.com/office/2006/documentManagement/types"/>
    <xsd:import namespace="http://schemas.microsoft.com/office/infopath/2007/PartnerControls"/>
    <xsd:element name="DocStatus" ma:index="2" nillable="true" ma:displayName="Document Status" ma:default="Draft" ma:format="RadioButtons" ma:internalName="DocStatus" ma:readOnly="false">
      <xsd:simpleType>
        <xsd:restriction base="dms:Choice">
          <xsd:enumeration value="Draft"/>
          <xsd:enumeration value="Final"/>
          <xsd:enumeration value="Revised"/>
        </xsd:restriction>
      </xsd:simpleType>
    </xsd:element>
    <xsd:element name="ProjectDocStatus" ma:index="3" nillable="true" ma:displayName="Document Status" ma:default="Not Started" ma:format="Dropdown" ma:internalName="ProjectDocStatus" ma:readOnly="false">
      <xsd:simpleType>
        <xsd:restriction base="dms:Choice">
          <xsd:enumeration value="Not Started"/>
          <xsd:enumeration value="In Progress"/>
          <xsd:enumeration value="Completed"/>
          <xsd:enumeration value="Approved"/>
        </xsd:restriction>
      </xsd:simpleType>
    </xsd:element>
    <xsd:element name="BlueMetal_x0020_Client" ma:index="5" nillable="true" ma:displayName="BlueMetal Client" ma:list="{b155f60d-b57d-4941-a7f0-43bc37e3a509}" ma:internalName="BlueMetal_x0020_Client" ma:readOnly="false" ma:showField="Title" ma:web="7b37a39c-3424-4abf-bb08-b1c083f863ea">
      <xsd:simpleType>
        <xsd:restriction base="dms:Lookup"/>
      </xsd:simpleType>
    </xsd:element>
    <xsd:element name="BlueMetal_x0020_Project" ma:index="6" nillable="true" ma:displayName="BlueMetal Project" ma:list="{f30329cb-ac47-4422-a22f-c1a42163ebcd}" ma:internalName="BlueMetal_x0020_Project" ma:readOnly="false" ma:showField="Title" ma:web="7b37a39c-3424-4abf-bb08-b1c083f863ea">
      <xsd:simpleType>
        <xsd:restriction base="dms:Lookup"/>
      </xsd:simpleType>
    </xsd:element>
    <xsd:element name="Reusable" ma:index="8" nillable="true" ma:displayName="Reusable" ma:default="No" ma:description="Set to yes if the document may be useful by the broader organization" ma:format="Dropdown" ma:internalName="Reusable" ma:readOnly="false">
      <xsd:simpleType>
        <xsd:restriction base="dms:Choice">
          <xsd:enumeration value="Yes"/>
          <xsd:enumeration value="No"/>
        </xsd:restriction>
      </xsd:simpleType>
    </xsd:element>
    <xsd:element name="kc07b24ee0fa4124b070dee108d899a1" ma:index="9" nillable="true" ma:taxonomy="true" ma:internalName="kc07b24ee0fa4124b070dee108d899a1" ma:taxonomyFieldName="ProjectDocumentType" ma:displayName="Document Type" ma:readOnly="false" ma:fieldId="{4c07b24e-e0fa-4124-b070-dee108d899a1}" ma:sspId="375f0790-b448-4443-8e9a-aed00f2c2bd9" ma:termSetId="0aa5566a-5245-4005-91fc-3973886563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e83cfb74-5224-4b76-bc59-62e04f22110c}" ma:internalName="TaxCatchAll" ma:readOnly="false" ma:showField="CatchAllData" ma:web="7b37a39c-3424-4abf-bb08-b1c083f863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e83cfb74-5224-4b76-bc59-62e04f22110c}" ma:internalName="TaxCatchAllLabel" ma:readOnly="true" ma:showField="CatchAllDataLabel" ma:web="7b37a39c-3424-4abf-bb08-b1c083f863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bc22ca9cb2847f1899adb62ddb0c2f3" ma:index="16" nillable="true" ma:taxonomy="true" ma:internalName="cbc22ca9cb2847f1899adb62ddb0c2f3" ma:taxonomyFieldName="Technology" ma:displayName="Technology" ma:readOnly="false" ma:fieldId="{cbc22ca9-cb28-47f1-899a-db62ddb0c2f3}" ma:sspId="375f0790-b448-4443-8e9a-aed00f2c2bd9" ma:termSetId="1b697af4-cb32-471c-a542-a43d52cb352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8b654-3131-434c-a672-468ee86cb4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Status xmlns="7b37a39c-3424-4abf-bb08-b1c083f863ea">Draft</DocStatus>
    <TaxCatchAll xmlns="7b37a39c-3424-4abf-bb08-b1c083f863ea"/>
    <ProjectDocStatus xmlns="7b37a39c-3424-4abf-bb08-b1c083f863ea">Not Started</ProjectDocStatus>
    <BlueMetal_x0020_Client xmlns="7b37a39c-3424-4abf-bb08-b1c083f863ea" xsi:nil="true"/>
    <BlueMetal_x0020_Project xmlns="7b37a39c-3424-4abf-bb08-b1c083f863ea" xsi:nil="true"/>
    <kc07b24ee0fa4124b070dee108d899a1 xmlns="7b37a39c-3424-4abf-bb08-b1c083f863ea">
      <Terms xmlns="http://schemas.microsoft.com/office/infopath/2007/PartnerControls"/>
    </kc07b24ee0fa4124b070dee108d899a1>
    <cbc22ca9cb2847f1899adb62ddb0c2f3 xmlns="7b37a39c-3424-4abf-bb08-b1c083f863ea">
      <Terms xmlns="http://schemas.microsoft.com/office/infopath/2007/PartnerControls"/>
    </cbc22ca9cb2847f1899adb62ddb0c2f3>
    <Reusable xmlns="7b37a39c-3424-4abf-bb08-b1c083f863ea">No</Reusable>
    <SharedWithUsers xmlns="7b37a39c-3424-4abf-bb08-b1c083f863ea">
      <UserInfo>
        <DisplayName>Griffin, Michael</DisplayName>
        <AccountId>182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E703668-12DB-4698-8FAC-65F0E2F2F6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37a39c-3424-4abf-bb08-b1c083f863ea"/>
    <ds:schemaRef ds:uri="4ff8b654-3131-434c-a672-468ee86cb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42B8A9-16BC-45AF-8E2C-9831D2C1AF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C550AB-1ED1-4A74-A18A-2E05E48C288E}">
  <ds:schemaRefs>
    <ds:schemaRef ds:uri="http://schemas.microsoft.com/office/2006/metadata/properties"/>
    <ds:schemaRef ds:uri="http://schemas.microsoft.com/office/infopath/2007/PartnerControls"/>
    <ds:schemaRef ds:uri="7b37a39c-3424-4abf-bb08-b1c083f863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27950</TotalTime>
  <Words>602</Words>
  <Application>Microsoft Office PowerPoint</Application>
  <PresentationFormat>On-screen Show (16:9)</PresentationFormat>
  <Paragraphs>163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Rockwell</vt:lpstr>
      <vt:lpstr>Verdana</vt:lpstr>
      <vt:lpstr>Office Theme</vt:lpstr>
      <vt:lpstr>Keeping Labor Safe – Phase 2</vt:lpstr>
      <vt:lpstr>Analysis Process (to date)</vt:lpstr>
      <vt:lpstr>UA Contraction Parameter Tuning</vt:lpstr>
      <vt:lpstr>UA Contraction Parameter – Minimum Duration</vt:lpstr>
      <vt:lpstr>UA Contraction Parameter – Minimum UA Gap</vt:lpstr>
      <vt:lpstr>UA FRI Component</vt:lpstr>
      <vt:lpstr>FHR Parameter Tuning</vt:lpstr>
      <vt:lpstr>FHR Acceleration – FHR Acceleration Gap</vt:lpstr>
      <vt:lpstr>FHR Late Recovery – Seconds after Contraction</vt:lpstr>
      <vt:lpstr>FHR Late Recovery – AUC after Contraction</vt:lpstr>
      <vt:lpstr>Advanced Plotting</vt:lpstr>
      <vt:lpstr>Results: Excessive UA</vt:lpstr>
      <vt:lpstr>Results: FHR Accelerations</vt:lpstr>
      <vt:lpstr>Results: FHR Baseline</vt:lpstr>
      <vt:lpstr>Results: FHR Variability</vt:lpstr>
      <vt:lpstr>Results: FHR Late Recovery</vt:lpstr>
      <vt:lpstr>Case Study: CaseID 26789953</vt:lpstr>
      <vt:lpstr>Case Study: CaseID 27034378</vt:lpstr>
      <vt:lpstr>ToDo’s:</vt:lpstr>
      <vt:lpstr>FRI Correlations to Outcomes</vt:lpstr>
      <vt:lpstr>FRI Correlations to Outcomes</vt:lpstr>
      <vt:lpstr>Recommendations</vt:lpstr>
      <vt:lpstr>Appendix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Finco, Lucas</dc:creator>
  <cp:lastModifiedBy>Finco, Lucas</cp:lastModifiedBy>
  <cp:revision>63</cp:revision>
  <dcterms:created xsi:type="dcterms:W3CDTF">2018-09-12T13:15:21Z</dcterms:created>
  <dcterms:modified xsi:type="dcterms:W3CDTF">2020-01-08T16:35:24Z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0x010100074B9AFD25A4EA41909628C77C61C03B00C579974150B82140A07A63A0B5A4497B</vt:lpwstr>
  </property>
  <property fmtid="{D5CDD505-2E9C-101B-9397-08002B2CF9AE}" pid="3" name="Technology">
    <vt:lpwstr/>
  </property>
  <property fmtid="{D5CDD505-2E9C-101B-9397-08002B2CF9AE}" pid="4" name="ProjectDocumentType">
    <vt:lpwstr/>
  </property>
</Properties>
</file>